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0" r:id="rId4"/>
    <p:sldId id="261" r:id="rId5"/>
    <p:sldId id="262" r:id="rId6"/>
    <p:sldId id="279" r:id="rId7"/>
    <p:sldId id="280" r:id="rId8"/>
    <p:sldId id="276" r:id="rId9"/>
    <p:sldId id="283" r:id="rId10"/>
    <p:sldId id="28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00B0F0"/>
    <a:srgbClr val="EF3078"/>
    <a:srgbClr val="EE95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7F95D-8CD9-4AD2-899A-BFF7888A82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843B36-BE49-4A2F-B06A-A0058D62B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51764-11EC-4CA3-A225-7FDA8C4AD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98867-E80E-459A-BBA5-7D3CE18B6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E8097-BDA6-4ABD-8004-EE03E4E2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138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8A2CB-93D8-4EB3-9D47-1593A8F77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4C772-46EF-431D-B400-8BC67417B9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6A5E3-72CA-4DEE-9ECF-E2FE15D5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58B60-6B5F-4CE7-A880-BC89558D8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A79FA-2EED-426D-BF0F-673162AD5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0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DE58CB-86CB-4D80-B31F-983FE16A1F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8F2A04-3118-45D6-8FDE-37A3E3323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D34F8-0B1B-499D-B5FF-6B403B74C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95B8F-0811-416D-AA9C-B0C8869CA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2F8C9-F886-4511-BC5F-25E01CB41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1063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E845-DA31-44B1-B0BF-B4BC5879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5AD3A-0A77-4487-A369-5ADCACE795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64CDA-F36C-4972-AD98-4C0D0E188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2B3E0-D5B6-4FC3-8811-25C57FA84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20073-3DD6-4A2C-998A-690C7B411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280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9634-3FEE-402C-91B6-29ACD1391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04724-7D72-46C1-A7E5-3EF7F0E5E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48F22-A883-4B59-9536-2665FFC68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C4BCF-4811-4E18-BBA1-4C1E40EC2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C804D-DB87-4527-870A-86D1599E1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09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1650A-4C87-4FE6-8DDA-2EA60E0C1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17A66-D07C-4496-82FD-4B5EE0B5E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6F6D1-D372-4D55-9B8B-0A1AB800E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A37FE-675C-449D-B28B-B40392D11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E4C56-4629-4CE5-A19A-107249EAD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30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4A360-0C22-4E81-AB8C-94D470BC8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2BC63-8A02-4A5C-BC62-5B1FE39AA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FD6955-5235-4A26-AFE8-E9F96595E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BB6CB-CF60-4C0A-B439-1F5884244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EEDE52-F281-4794-A5D8-368163572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A4D076-2635-4F64-9A20-4037685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79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0B080-C534-4AA0-AB5F-8C5CB5D3C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87115-54B1-4559-A6AB-0FAF7D8D23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4DFAD-0C2D-46A2-B978-435F34008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3E03EF-6ADB-409D-AC36-DC730D49E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3BC703-ED54-48C4-AF36-00ACE8B4FC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B7CB46-5C36-4F9F-A89D-22D21F333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D0315A-3CF3-4F5F-A8D6-2E316D438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C6D4CA-54EF-45E1-ACE7-57D3B352F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520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B52B-1EC4-4F44-9281-340A304A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D3863-531B-4128-94C5-3D281D34E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EDB530-1F29-42B5-AAB0-DB94B8A09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693DF9-7921-4520-B1D6-0102D3476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032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BDB315-8686-4003-9C95-772D8159F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5CE90D-6197-48F2-B328-A945F9D98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60837-C868-44F5-8B11-E35FFF1B1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446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273A1-167A-4728-A3CF-EAECC77F0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8E229-E5AB-4CFB-AE25-521B032D2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3B5F0A-3C27-4EC1-B593-13B97721A4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D09E97-11E5-4BDD-97F3-74BF02C64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F6C5E-5B3D-4F18-A8F5-250BF2EC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127E6-95BC-4874-BE1B-041C2C015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33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533AB-6AE1-4807-BD1E-DD3D38D5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AB7F1-987C-4AD2-80B7-D2B316092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62798-11AB-4346-A79A-66D362BB5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AD234-23D5-4058-90D0-1674FB6E1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BB27C-BFE0-4329-8208-1CF296B7A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843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76277-BA18-44EF-9050-FCF3965DE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21F51-2797-421E-9571-FEF9CEBB73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656930-EAA2-4A07-AD3D-F1EC72028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397A-D993-46D7-B5AB-1F93B28A6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3ED94-FBEE-41DC-B8F7-877C2BD06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B39ED1-1477-425A-A1D0-C017DFB8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40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B8262-1D32-42D0-8B17-9535E03D0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1627AF-74A1-4B9D-88DE-B5262F2B2F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008C1-16CC-4953-BB7A-DCD8E94C4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BEA89-C47C-4C27-8D7A-16A3C618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31AFE-EF0E-4551-AB46-6913E147B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145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C4EEA9-8F0E-4183-AA58-F72497CB39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7599E1-F8BA-4B9A-A408-37C475F0A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D3D16-091C-4C0D-8978-89B8FE680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4DC4D-6D74-44CA-8036-ECD1B9A3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AE35B-3D94-4B00-BFEF-2C6AF1996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9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D17DD-AF04-403B-B004-9D8F0998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84CAB-7FC4-4222-B06E-FB3B9CCCA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4ECAB-221D-4981-A068-5C5FFE4C6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72488-5E6E-4759-B8E4-205C241CD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6786A-4C57-4E1B-857A-060F46997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3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0FE72-3F14-48C3-B101-A7FABC23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95797-0C69-4B94-A2F3-37586A983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752D0F-22D2-4124-B3AB-C915AF6F71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56BF28-7A54-4E8A-A0B0-ADF8F9896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E91A58-EAAB-41F8-851B-731D985E6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90F71-E132-429A-9A93-55627152C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918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9C8ED-EE92-488E-BCE1-35205A074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A9BB7-E17D-4078-B78B-90BF90FE5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69755-AF63-4329-B557-E84FEC1D8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2872E4-CE80-4524-AD81-1370AF5EB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A36504-4E34-402C-B57C-8F5DFC5D4B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359757-3A43-4D79-9E6A-A77D817FC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D31618-55AA-4F07-85B0-B63810A9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21BDE2-3C6A-43EC-BAF6-6CA044358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1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8EFF2-2C64-416D-A38D-BD7FE3F4C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83B003-B887-4B7F-AF94-5169FAAA3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5FB7A-7A4E-45BB-AE06-AEAFAC33D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F2523E-0EE6-4E04-9DDE-E27CD427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322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7CE0F8-7D4B-4D60-AFBE-C35A31FB1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DF9795-8BA2-40CF-807B-111794945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B66E5-8CE9-49D8-812F-80EA58C04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71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8AF3B-C40D-462C-A8A7-22F9D6490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20AB1-171C-4624-99DB-DE7792B25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8B1F15-6802-4BE9-A1DE-9129C163B8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9BEFF3-1D0E-4784-9C76-7EA9EE810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1653E0-C038-44D5-BB10-CBE5E6536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384F7-5475-4953-8736-484AF4467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50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08C01-94F7-4AE1-9731-23C26C477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3B2BB3-B464-4A7D-88FF-2D41E27071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D1F974-23E7-4732-AB30-3432D9103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CA7FF-BF42-4EE2-AD71-8DEAB350A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5023A3-1CAF-4C79-AAEC-042533578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495ACD-48DF-4536-8418-77C6B50DF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405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DC3DD-2495-4B23-AE6B-8AAECC7D0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76B4C-25B1-4ABA-A1B9-311F2D4DD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8C6CF-3130-4B97-AEE7-16874BDBEB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6CF20-093E-4BF4-A8F6-5060F5141C4A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6A576-FE45-4D97-9C65-E90FD9A8A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70BFB-7382-4440-A9BA-C7D4FC3395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123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6348F-DCC7-445A-86CD-CAF114ED7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63D2D-6528-4ECB-93E2-F9AC17330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77B8C-DF74-41CC-9A95-C42605CC02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4020B-43C3-442E-B62B-57AACD0E5EC7}" type="datetimeFigureOut">
              <a:rPr lang="en-US" smtClean="0"/>
              <a:t>10-Oct-18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92B7A-35CA-4094-980A-2DF788FCA0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9AC30-04EE-4306-9C68-46E460C68C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4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F523-A16C-44EB-BD9D-0C6737C10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2710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Use of Intelligent Solar Panels to Facilitate Carbon Trading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BA0B35-815F-4663-BC56-A6DBCAD28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01572"/>
            <a:ext cx="9144000" cy="1655762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Gichira Alvin Kaburu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P15/1553/2015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8EFB0D-546E-493B-A279-A544153A7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814" y="601853"/>
            <a:ext cx="1744372" cy="19105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32F5BF-3043-44D4-B9BD-FFC9531DE55D}"/>
              </a:ext>
            </a:extLst>
          </p:cNvPr>
          <p:cNvSpPr/>
          <p:nvPr/>
        </p:nvSpPr>
        <p:spPr>
          <a:xfrm>
            <a:off x="0" y="0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A14A95-E55C-4EF9-ADEA-43FBEAA11F70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892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3F7820-21DD-428C-B786-CA4E745DD506}"/>
              </a:ext>
            </a:extLst>
          </p:cNvPr>
          <p:cNvSpPr txBox="1">
            <a:spLocks/>
          </p:cNvSpPr>
          <p:nvPr/>
        </p:nvSpPr>
        <p:spPr>
          <a:xfrm>
            <a:off x="0" y="2934359"/>
            <a:ext cx="5233182" cy="989281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Problem</a:t>
            </a:r>
            <a:r>
              <a:rPr lang="en-US" b="1" dirty="0"/>
              <a:t> </a:t>
            </a:r>
            <a:r>
              <a:rPr lang="en-US" b="1" dirty="0">
                <a:solidFill>
                  <a:schemeClr val="bg1"/>
                </a:solidFill>
              </a:rPr>
              <a:t>Statement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B5F407-A7C0-4DA8-9B16-697CB7997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702800"/>
            <a:ext cx="4716203" cy="2463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AF97BA-BD85-4810-B466-93C31E940F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151" y="181898"/>
            <a:ext cx="2358102" cy="1231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AD7FC4-85BC-4376-BBE2-A9DF1033E6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915" y="4901227"/>
            <a:ext cx="3398402" cy="17748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8C3583-815A-488B-B84B-8395C245C3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9" y="4901227"/>
            <a:ext cx="2590611" cy="13529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6F0A77-12BD-4B07-8EF7-206D50651D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61"/>
            <a:ext cx="1242149" cy="129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387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3515C-343C-42AC-B1DB-29E1CD10C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87826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There is a need to develop intelligent solar panels that are able to maximize the amount of energy collected from the environment so as to facilitate </a:t>
            </a:r>
            <a:r>
              <a:rPr lang="en-US"/>
              <a:t>carbon trading.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D965DED-4B3C-42EB-80A0-6FEA2E122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"/>
            <a:ext cx="2532184" cy="562707"/>
          </a:xfrm>
          <a:solidFill>
            <a:srgbClr val="00B050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Problem Statement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1AEEDF-1D7B-4F8A-AECB-C39140E5E9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725" y="230188"/>
            <a:ext cx="1242149" cy="12949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1253BB1-3431-457B-9405-43E2E0071154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351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5726A9-36EB-4584-94E0-87782403432D}"/>
              </a:ext>
            </a:extLst>
          </p:cNvPr>
          <p:cNvSpPr txBox="1">
            <a:spLocks/>
          </p:cNvSpPr>
          <p:nvPr/>
        </p:nvSpPr>
        <p:spPr>
          <a:xfrm>
            <a:off x="0" y="2934359"/>
            <a:ext cx="3629465" cy="989281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Objectives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049B6A-1F9F-4451-9F68-A0A339D11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702800"/>
            <a:ext cx="4716203" cy="2463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8B7206-2073-430A-BD44-B5091651E7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151" y="181898"/>
            <a:ext cx="2358102" cy="1231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C8D959-7CC1-448D-8DDF-82C1D7A3B0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915" y="4901227"/>
            <a:ext cx="3398402" cy="17748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D57BF3-E76A-49FD-9BD7-1E95913209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9" y="4901227"/>
            <a:ext cx="2590611" cy="13529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4C557A-C23E-4CA1-8234-D6FB668FAE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61"/>
            <a:ext cx="1242149" cy="129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29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3515C-343C-42AC-B1DB-29E1CD10C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87826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The objective of this project is to demonstrate how a single axis solar panel with data transmission capabilities can be used to facilitate the earning and sale of carbon offsets.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21C09BB-060C-4F65-8B2B-B67DCA90B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3024553" cy="562707"/>
          </a:xfrm>
          <a:solidFill>
            <a:srgbClr val="00B050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Research Objectives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8D0B2D-5D62-4C0E-BF74-5F76422D3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725" y="230188"/>
            <a:ext cx="1242149" cy="12949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4416293-B0CE-4CC9-A7F9-78601AD1AE31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67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3515C-343C-42AC-B1DB-29E1CD10C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8295"/>
            <a:ext cx="10515600" cy="5064370"/>
          </a:xfrm>
        </p:spPr>
        <p:txBody>
          <a:bodyPr>
            <a:normAutofit fontScale="92500"/>
          </a:bodyPr>
          <a:lstStyle/>
          <a:p>
            <a:pPr marL="514350" lvl="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To create a single axis solar panel by modifying an existing solar panel. </a:t>
            </a:r>
          </a:p>
          <a:p>
            <a:pPr marL="514350" lvl="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To install a data transmission mechanism into a solar panel in order to transmit energy data.</a:t>
            </a:r>
          </a:p>
          <a:p>
            <a:pPr marL="514350" lvl="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To use the energy data collected to generate carbon offsets.</a:t>
            </a:r>
          </a:p>
          <a:p>
            <a:pPr marL="514350" lvl="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To convert the generated offsets into monetary equivalents.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F3B0425-0499-4CF0-96E4-3CC328FB43D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3024553" cy="562707"/>
          </a:xfrm>
          <a:prstGeom prst="rect">
            <a:avLst/>
          </a:prstGeom>
          <a:solidFill>
            <a:srgbClr val="00B05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bg1"/>
                </a:solidFill>
              </a:rPr>
              <a:t>System Objectives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C7DF2F-74B2-4C81-8163-5C7EA2BA5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725" y="230188"/>
            <a:ext cx="1242149" cy="12949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874ED26-EFA8-45CC-B8DE-9845B0C07E32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78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FF7C59-277A-4980-B88B-643465B6C5A2}"/>
              </a:ext>
            </a:extLst>
          </p:cNvPr>
          <p:cNvSpPr txBox="1">
            <a:spLocks/>
          </p:cNvSpPr>
          <p:nvPr/>
        </p:nvSpPr>
        <p:spPr>
          <a:xfrm>
            <a:off x="-1" y="2934359"/>
            <a:ext cx="5162844" cy="989281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7735C7-4586-4D5E-BA11-A0EB9C99A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702800"/>
            <a:ext cx="4716203" cy="2463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7C0DBD-D039-4E9A-A46D-C1ADB1E814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151" y="181898"/>
            <a:ext cx="2358102" cy="1231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E7FF8D-EA7C-441A-B153-9A8366D7E1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915" y="4901227"/>
            <a:ext cx="3398402" cy="17748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577948-B8E3-4052-B660-3654081E6C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9" y="4901227"/>
            <a:ext cx="2590611" cy="13529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1D3D9C-8637-422B-A2DA-3C65FB64DC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61"/>
            <a:ext cx="1242149" cy="129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554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125AA9-9249-4909-8EBC-B75CFB256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12" y="-47725"/>
            <a:ext cx="10691667" cy="7211744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3E3C0876-595F-435A-ACE7-686151F7A992}"/>
              </a:ext>
            </a:extLst>
          </p:cNvPr>
          <p:cNvSpPr/>
          <p:nvPr/>
        </p:nvSpPr>
        <p:spPr>
          <a:xfrm rot="1457860">
            <a:off x="3337494" y="863793"/>
            <a:ext cx="1113646" cy="430232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F83AD9D-F8DA-4EDF-B3A5-7A67DA7167D2}"/>
              </a:ext>
            </a:extLst>
          </p:cNvPr>
          <p:cNvSpPr/>
          <p:nvPr/>
        </p:nvSpPr>
        <p:spPr>
          <a:xfrm rot="12206009">
            <a:off x="7004775" y="5084708"/>
            <a:ext cx="944613" cy="325784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1FE3674-14C3-4651-BD66-7D7B42AB00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4" y="5768335"/>
            <a:ext cx="910300" cy="94898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6523123-7818-443B-886A-2318D067A455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9EB8F476-85A8-4B02-8414-F8D1365505B3}"/>
              </a:ext>
            </a:extLst>
          </p:cNvPr>
          <p:cNvSpPr/>
          <p:nvPr/>
        </p:nvSpPr>
        <p:spPr>
          <a:xfrm rot="1582115">
            <a:off x="7030331" y="2899406"/>
            <a:ext cx="1176826" cy="419209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73DCFEC2-48D4-4821-8B0B-1AD6FC420D19}"/>
              </a:ext>
            </a:extLst>
          </p:cNvPr>
          <p:cNvSpPr/>
          <p:nvPr/>
        </p:nvSpPr>
        <p:spPr>
          <a:xfrm rot="5400000">
            <a:off x="912286" y="2918704"/>
            <a:ext cx="873602" cy="380615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F07E6698-9B4F-4382-B5C7-9C2491CA6F68}"/>
              </a:ext>
            </a:extLst>
          </p:cNvPr>
          <p:cNvSpPr/>
          <p:nvPr/>
        </p:nvSpPr>
        <p:spPr>
          <a:xfrm rot="9561989">
            <a:off x="2884948" y="3930072"/>
            <a:ext cx="785345" cy="381522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015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1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6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1" dur="10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" dur="10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10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10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6" dur="10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" dur="10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" dur="10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10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9" grpId="0" animBg="1"/>
      <p:bldP spid="20" grpId="0" animBg="1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F523-A16C-44EB-BD9D-0C6737C10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2710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Use of Intelligent Solar Panels to Facilitate Carbon Trading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BA0B35-815F-4663-BC56-A6DBCAD28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01572"/>
            <a:ext cx="9144000" cy="1655762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The End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8EFB0D-546E-493B-A279-A544153A7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814" y="601853"/>
            <a:ext cx="1744372" cy="19105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32F5BF-3043-44D4-B9BD-FFC9531DE55D}"/>
              </a:ext>
            </a:extLst>
          </p:cNvPr>
          <p:cNvSpPr/>
          <p:nvPr/>
        </p:nvSpPr>
        <p:spPr>
          <a:xfrm>
            <a:off x="0" y="0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A14A95-E55C-4EF9-ADEA-43FBEAA11F70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20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</TotalTime>
  <Words>145</Words>
  <Application>Microsoft Office PowerPoint</Application>
  <PresentationFormat>Widescreen</PresentationFormat>
  <Paragraphs>17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1_Office Theme</vt:lpstr>
      <vt:lpstr>Use of Intelligent Solar Panels to Facilitate Carbon Trading </vt:lpstr>
      <vt:lpstr>PowerPoint Presentation</vt:lpstr>
      <vt:lpstr>Problem Statement</vt:lpstr>
      <vt:lpstr>PowerPoint Presentation</vt:lpstr>
      <vt:lpstr>Research Objectives</vt:lpstr>
      <vt:lpstr>PowerPoint Presentation</vt:lpstr>
      <vt:lpstr>PowerPoint Presentation</vt:lpstr>
      <vt:lpstr>PowerPoint Presentation</vt:lpstr>
      <vt:lpstr>Use of Intelligent Solar Panels to Facilitate Carbon Trading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 of Intelligent Solar Panels to Facilitate Carbon Trading</dc:title>
  <dc:creator>Alvin Gichira Kaburu</dc:creator>
  <cp:lastModifiedBy>Alvin Gichira Kaburu</cp:lastModifiedBy>
  <cp:revision>36</cp:revision>
  <dcterms:created xsi:type="dcterms:W3CDTF">2018-05-26T22:22:14Z</dcterms:created>
  <dcterms:modified xsi:type="dcterms:W3CDTF">2018-10-10T19:10:15Z</dcterms:modified>
</cp:coreProperties>
</file>

<file path=docProps/thumbnail.jpeg>
</file>